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18288000" cx="10287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7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1" roundtripDataSignature="AMtx7mj4Wnv0rxhvdEzEd+zy3Ax+0by0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0" orient="horz"/>
        <p:guide pos="32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1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/>
              <a:t>clique para inserir o email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348726737_1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34872673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0348726737_5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034872673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/>
          <p:nvPr>
            <p:ph type="ctrTitle"/>
          </p:nvPr>
        </p:nvSpPr>
        <p:spPr>
          <a:xfrm>
            <a:off x="350672" y="2647378"/>
            <a:ext cx="9585600" cy="7298100"/>
          </a:xfrm>
          <a:prstGeom prst="rect">
            <a:avLst/>
          </a:prstGeom>
          <a:noFill/>
          <a:ln>
            <a:noFill/>
          </a:ln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9pPr>
          </a:lstStyle>
          <a:p/>
        </p:txBody>
      </p:sp>
      <p:sp>
        <p:nvSpPr>
          <p:cNvPr id="11" name="Google Shape;11;p35"/>
          <p:cNvSpPr txBox="1"/>
          <p:nvPr>
            <p:ph idx="1" type="subTitle"/>
          </p:nvPr>
        </p:nvSpPr>
        <p:spPr>
          <a:xfrm>
            <a:off x="350663" y="10076889"/>
            <a:ext cx="9585600" cy="28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35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4"/>
          <p:cNvSpPr txBox="1"/>
          <p:nvPr>
            <p:ph idx="1" type="body"/>
          </p:nvPr>
        </p:nvSpPr>
        <p:spPr>
          <a:xfrm>
            <a:off x="350663" y="15042044"/>
            <a:ext cx="6748800" cy="21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</a:lstStyle>
          <a:p/>
        </p:txBody>
      </p:sp>
      <p:sp>
        <p:nvSpPr>
          <p:cNvPr id="45" name="Google Shape;45;p44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5"/>
          <p:cNvSpPr txBox="1"/>
          <p:nvPr>
            <p:ph hasCustomPrompt="1" type="title"/>
          </p:nvPr>
        </p:nvSpPr>
        <p:spPr>
          <a:xfrm>
            <a:off x="350663" y="3932889"/>
            <a:ext cx="9585600" cy="6981300"/>
          </a:xfrm>
          <a:prstGeom prst="rect">
            <a:avLst/>
          </a:prstGeom>
          <a:noFill/>
          <a:ln>
            <a:noFill/>
          </a:ln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9pPr>
          </a:lstStyle>
          <a:p>
            <a:r>
              <a:t>xx%</a:t>
            </a:r>
          </a:p>
        </p:txBody>
      </p:sp>
      <p:sp>
        <p:nvSpPr>
          <p:cNvPr id="48" name="Google Shape;48;p45"/>
          <p:cNvSpPr txBox="1"/>
          <p:nvPr>
            <p:ph idx="1" type="body"/>
          </p:nvPr>
        </p:nvSpPr>
        <p:spPr>
          <a:xfrm>
            <a:off x="350663" y="11207911"/>
            <a:ext cx="9585600" cy="46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9" name="Google Shape;49;p45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6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7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17" name="Google Shape;17;p37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18" name="Google Shape;18;p37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8"/>
          <p:cNvSpPr txBox="1"/>
          <p:nvPr>
            <p:ph type="title"/>
          </p:nvPr>
        </p:nvSpPr>
        <p:spPr>
          <a:xfrm>
            <a:off x="350663" y="7647467"/>
            <a:ext cx="9585600" cy="29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21" name="Google Shape;21;p38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9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4" name="Google Shape;24;p39"/>
          <p:cNvSpPr txBox="1"/>
          <p:nvPr>
            <p:ph idx="1" type="body"/>
          </p:nvPr>
        </p:nvSpPr>
        <p:spPr>
          <a:xfrm>
            <a:off x="350663" y="4097689"/>
            <a:ext cx="45000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000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5" name="Google Shape;25;p39"/>
          <p:cNvSpPr txBox="1"/>
          <p:nvPr>
            <p:ph idx="2" type="body"/>
          </p:nvPr>
        </p:nvSpPr>
        <p:spPr>
          <a:xfrm>
            <a:off x="5436450" y="4097689"/>
            <a:ext cx="45000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000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6" name="Google Shape;26;p39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0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9" name="Google Shape;29;p40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1"/>
          <p:cNvSpPr txBox="1"/>
          <p:nvPr>
            <p:ph type="title"/>
          </p:nvPr>
        </p:nvSpPr>
        <p:spPr>
          <a:xfrm>
            <a:off x="350663" y="1975467"/>
            <a:ext cx="3159000" cy="26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32" name="Google Shape;32;p41"/>
          <p:cNvSpPr txBox="1"/>
          <p:nvPr>
            <p:ph idx="1" type="body"/>
          </p:nvPr>
        </p:nvSpPr>
        <p:spPr>
          <a:xfrm>
            <a:off x="350663" y="4940800"/>
            <a:ext cx="3159000" cy="113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3746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746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33" name="Google Shape;33;p4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2"/>
          <p:cNvSpPr txBox="1"/>
          <p:nvPr>
            <p:ph type="title"/>
          </p:nvPr>
        </p:nvSpPr>
        <p:spPr>
          <a:xfrm>
            <a:off x="551531" y="1600533"/>
            <a:ext cx="7163700" cy="145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36" name="Google Shape;36;p4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3"/>
          <p:cNvSpPr/>
          <p:nvPr/>
        </p:nvSpPr>
        <p:spPr>
          <a:xfrm>
            <a:off x="5143500" y="-444"/>
            <a:ext cx="5143500" cy="1828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3"/>
          <p:cNvSpPr txBox="1"/>
          <p:nvPr>
            <p:ph type="title"/>
          </p:nvPr>
        </p:nvSpPr>
        <p:spPr>
          <a:xfrm>
            <a:off x="298688" y="4384622"/>
            <a:ext cx="4550700" cy="527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/>
        </p:txBody>
      </p:sp>
      <p:sp>
        <p:nvSpPr>
          <p:cNvPr id="40" name="Google Shape;40;p43"/>
          <p:cNvSpPr txBox="1"/>
          <p:nvPr>
            <p:ph idx="1" type="subTitle"/>
          </p:nvPr>
        </p:nvSpPr>
        <p:spPr>
          <a:xfrm>
            <a:off x="298688" y="9966489"/>
            <a:ext cx="4550700" cy="4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/>
        </p:txBody>
      </p:sp>
      <p:sp>
        <p:nvSpPr>
          <p:cNvPr id="41" name="Google Shape;41;p43"/>
          <p:cNvSpPr txBox="1"/>
          <p:nvPr>
            <p:ph idx="2" type="body"/>
          </p:nvPr>
        </p:nvSpPr>
        <p:spPr>
          <a:xfrm>
            <a:off x="5556938" y="2574489"/>
            <a:ext cx="4316700" cy="131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-4508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2" name="Google Shape;42;p43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4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>
            <a:normAutofit/>
          </a:bodyPr>
          <a:lstStyle>
            <a:lvl1pPr indent="-450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○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■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●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○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000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■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000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●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000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○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000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Char char="■"/>
              <a:defRPr b="0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4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slide" Target="/ppt/slides/slide9.xml"/><Relationship Id="rId5" Type="http://schemas.openxmlformats.org/officeDocument/2006/relationships/slide" Target="/ppt/slides/slide1.xml"/><Relationship Id="rId6" Type="http://schemas.openxmlformats.org/officeDocument/2006/relationships/slide" Target="/ppt/slides/slide3.xml"/><Relationship Id="rId7" Type="http://schemas.openxmlformats.org/officeDocument/2006/relationships/slide" Target="/ppt/slides/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8.xml"/><Relationship Id="rId7" Type="http://schemas.openxmlformats.org/officeDocument/2006/relationships/slide" Target="/ppt/slides/slide2.xml"/><Relationship Id="rId8" Type="http://schemas.openxmlformats.org/officeDocument/2006/relationships/slide" Target="/ppt/slides/slide25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2.xml"/><Relationship Id="rId7" Type="http://schemas.openxmlformats.org/officeDocument/2006/relationships/slide" Target="/ppt/slides/slide8.xml"/><Relationship Id="rId8" Type="http://schemas.openxmlformats.org/officeDocument/2006/relationships/slide" Target="/ppt/slides/slide25.xml"/></Relationships>
</file>

<file path=ppt/slides/_rels/slide12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3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Relationship Id="rId4" Type="http://schemas.openxmlformats.org/officeDocument/2006/relationships/slide" Target="/ppt/slides/slide2.xml"/><Relationship Id="rId9" Type="http://schemas.openxmlformats.org/officeDocument/2006/relationships/slide" Target="/ppt/slides/slide25.xml"/><Relationship Id="rId5" Type="http://schemas.openxmlformats.org/officeDocument/2006/relationships/slide" Target="/ppt/slides/slide9.xml"/><Relationship Id="rId6" Type="http://schemas.openxmlformats.org/officeDocument/2006/relationships/slide" Target="/ppt/slides/slide10.xml"/><Relationship Id="rId7" Type="http://schemas.openxmlformats.org/officeDocument/2006/relationships/slide" Target="/ppt/slides/slide2.xml"/><Relationship Id="rId8" Type="http://schemas.openxmlformats.org/officeDocument/2006/relationships/slide" Target="/ppt/slides/slide8.xml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35.xml"/><Relationship Id="rId10" Type="http://schemas.openxmlformats.org/officeDocument/2006/relationships/slide" Target="/ppt/slides/slide35.xml"/><Relationship Id="rId12" Type="http://schemas.openxmlformats.org/officeDocument/2006/relationships/slide" Target="/ppt/slides/slide3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slide" Target="/ppt/slides/slide2.xml"/><Relationship Id="rId9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8.xml"/><Relationship Id="rId7" Type="http://schemas.openxmlformats.org/officeDocument/2006/relationships/slide" Target="/ppt/slides/slide10.xml"/><Relationship Id="rId8" Type="http://schemas.openxmlformats.org/officeDocument/2006/relationships/slide" Target="/ppt/slides/slide11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slide" Target="/ppt/slides/slide2.xml"/><Relationship Id="rId9" Type="http://schemas.openxmlformats.org/officeDocument/2006/relationships/slide" Target="/ppt/slides/slide17.xml"/><Relationship Id="rId5" Type="http://schemas.openxmlformats.org/officeDocument/2006/relationships/slide" Target="/ppt/slides/slide9.xml"/><Relationship Id="rId6" Type="http://schemas.openxmlformats.org/officeDocument/2006/relationships/slide" Target="/ppt/slides/slide2.xml"/><Relationship Id="rId7" Type="http://schemas.openxmlformats.org/officeDocument/2006/relationships/slide" Target="/ppt/slides/slide10.xml"/><Relationship Id="rId8" Type="http://schemas.openxmlformats.org/officeDocument/2006/relationships/slide" Target="/ppt/slides/slide8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slide" Target="/ppt/slides/slide2.xml"/><Relationship Id="rId5" Type="http://schemas.openxmlformats.org/officeDocument/2006/relationships/slide" Target="/ppt/slides/slide10.xml"/><Relationship Id="rId6" Type="http://schemas.openxmlformats.org/officeDocument/2006/relationships/slide" Target="/ppt/slides/slide8.xml"/><Relationship Id="rId7" Type="http://schemas.openxmlformats.org/officeDocument/2006/relationships/slide" Target="/ppt/slides/slide9.xml"/><Relationship Id="rId8" Type="http://schemas.openxmlformats.org/officeDocument/2006/relationships/slide" Target="/ppt/slides/slide2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slide" Target="/ppt/slides/slide2.xml"/><Relationship Id="rId9" Type="http://schemas.openxmlformats.org/officeDocument/2006/relationships/slide" Target="/ppt/slides/slide8.xml"/><Relationship Id="rId5" Type="http://schemas.openxmlformats.org/officeDocument/2006/relationships/slide" Target="/ppt/slides/slide14.xml"/><Relationship Id="rId6" Type="http://schemas.openxmlformats.org/officeDocument/2006/relationships/slide" Target="/ppt/slides/slide9.xml"/><Relationship Id="rId7" Type="http://schemas.openxmlformats.org/officeDocument/2006/relationships/slide" Target="/ppt/slides/slide2.xml"/><Relationship Id="rId8" Type="http://schemas.openxmlformats.org/officeDocument/2006/relationships/slide" Target="/ppt/slides/slide10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slide" Target="/ppt/slides/slide2.xml"/><Relationship Id="rId5" Type="http://schemas.openxmlformats.org/officeDocument/2006/relationships/slide" Target="/ppt/slides/slide14.xml"/><Relationship Id="rId6" Type="http://schemas.openxmlformats.org/officeDocument/2006/relationships/slide" Target="/ppt/slides/slide9.xml"/><Relationship Id="rId7" Type="http://schemas.openxmlformats.org/officeDocument/2006/relationships/slide" Target="/ppt/slides/slide10.xml"/><Relationship Id="rId8" Type="http://schemas.openxmlformats.org/officeDocument/2006/relationships/slide" Target="/ppt/slides/slide8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slide" Target="/ppt/slides/slide2.xml"/><Relationship Id="rId9" Type="http://schemas.openxmlformats.org/officeDocument/2006/relationships/slide" Target="/ppt/slides/slide19.xml"/><Relationship Id="rId5" Type="http://schemas.openxmlformats.org/officeDocument/2006/relationships/slide" Target="/ppt/slides/slide17.xml"/><Relationship Id="rId6" Type="http://schemas.openxmlformats.org/officeDocument/2006/relationships/slide" Target="/ppt/slides/slide9.xml"/><Relationship Id="rId7" Type="http://schemas.openxmlformats.org/officeDocument/2006/relationships/slide" Target="/ppt/slides/slide8.xml"/><Relationship Id="rId8" Type="http://schemas.openxmlformats.org/officeDocument/2006/relationships/slide" Target="/ppt/slides/slide10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slide" Target="/ppt/slides/slide1.xml"/><Relationship Id="rId9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10.xml"/><Relationship Id="rId7" Type="http://schemas.openxmlformats.org/officeDocument/2006/relationships/slide" Target="/ppt/slides/slide8.xml"/><Relationship Id="rId8" Type="http://schemas.openxmlformats.org/officeDocument/2006/relationships/slide" Target="/ppt/slides/slide18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.xml"/><Relationship Id="rId10" Type="http://schemas.openxmlformats.org/officeDocument/2006/relationships/slide" Target="/ppt/slides/slide29.xml"/><Relationship Id="rId13" Type="http://schemas.openxmlformats.org/officeDocument/2006/relationships/slide" Target="/ppt/slides/slide9.xml"/><Relationship Id="rId12" Type="http://schemas.openxmlformats.org/officeDocument/2006/relationships/slide" Target="/ppt/slides/slide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slide" Target="/ppt/slides/slide10.xml"/><Relationship Id="rId9" Type="http://schemas.openxmlformats.org/officeDocument/2006/relationships/slide" Target="/ppt/slides/slide14.xml"/><Relationship Id="rId5" Type="http://schemas.openxmlformats.org/officeDocument/2006/relationships/slide" Target="/ppt/slides/slide8.xml"/><Relationship Id="rId6" Type="http://schemas.openxmlformats.org/officeDocument/2006/relationships/slide" Target="/ppt/slides/slide24.xml"/><Relationship Id="rId7" Type="http://schemas.openxmlformats.org/officeDocument/2006/relationships/slide" Target="/ppt/slides/slide33.xml"/><Relationship Id="rId8" Type="http://schemas.openxmlformats.org/officeDocument/2006/relationships/slide" Target="/ppt/slides/slide3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8.xml"/><Relationship Id="rId7" Type="http://schemas.openxmlformats.org/officeDocument/2006/relationships/slide" Target="/ppt/slides/slide1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10.xml"/><Relationship Id="rId7" Type="http://schemas.openxmlformats.org/officeDocument/2006/relationships/slide" Target="/ppt/slides/slide8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slide" Target="/ppt/slides/slide2.xml"/><Relationship Id="rId9" Type="http://schemas.openxmlformats.org/officeDocument/2006/relationships/slide" Target="/ppt/slides/slide8.xml"/><Relationship Id="rId5" Type="http://schemas.openxmlformats.org/officeDocument/2006/relationships/slide" Target="/ppt/slides/slide9.xml"/><Relationship Id="rId6" Type="http://schemas.openxmlformats.org/officeDocument/2006/relationships/slide" Target="/ppt/slides/slide16.xml"/><Relationship Id="rId7" Type="http://schemas.openxmlformats.org/officeDocument/2006/relationships/slide" Target="/ppt/slides/slide20.xml"/><Relationship Id="rId8" Type="http://schemas.openxmlformats.org/officeDocument/2006/relationships/slide" Target="/ppt/slides/slide10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2.xml"/><Relationship Id="rId7" Type="http://schemas.openxmlformats.org/officeDocument/2006/relationships/slide" Target="/ppt/slides/slide10.xml"/><Relationship Id="rId8" Type="http://schemas.openxmlformats.org/officeDocument/2006/relationships/slide" Target="/ppt/slides/slide8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9.xml"/><Relationship Id="rId7" Type="http://schemas.openxmlformats.org/officeDocument/2006/relationships/slide" Target="/ppt/slides/slide10.xml"/><Relationship Id="rId8" Type="http://schemas.openxmlformats.org/officeDocument/2006/relationships/slide" Target="/ppt/slides/slide8.xml"/></Relationships>
</file>

<file path=ppt/slides/_rels/slide25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2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slide" Target="/ppt/slides/slide2.xml"/><Relationship Id="rId9" Type="http://schemas.openxmlformats.org/officeDocument/2006/relationships/slide" Target="/ppt/slides/slide10.xml"/><Relationship Id="rId5" Type="http://schemas.openxmlformats.org/officeDocument/2006/relationships/slide" Target="/ppt/slides/slide2.xml"/><Relationship Id="rId6" Type="http://schemas.openxmlformats.org/officeDocument/2006/relationships/slide" Target="/ppt/slides/slide9.xml"/><Relationship Id="rId7" Type="http://schemas.openxmlformats.org/officeDocument/2006/relationships/slide" Target="/ppt/slides/slide2.xml"/><Relationship Id="rId8" Type="http://schemas.openxmlformats.org/officeDocument/2006/relationships/slide" Target="/ppt/slides/slide8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slide" Target="/ppt/slides/slide2.xml"/><Relationship Id="rId9" Type="http://schemas.openxmlformats.org/officeDocument/2006/relationships/slide" Target="/ppt/slides/slide28.xml"/><Relationship Id="rId5" Type="http://schemas.openxmlformats.org/officeDocument/2006/relationships/slide" Target="/ppt/slides/slide9.xml"/><Relationship Id="rId6" Type="http://schemas.openxmlformats.org/officeDocument/2006/relationships/slide" Target="/ppt/slides/slide2.xml"/><Relationship Id="rId7" Type="http://schemas.openxmlformats.org/officeDocument/2006/relationships/slide" Target="/ppt/slides/slide8.xml"/><Relationship Id="rId8" Type="http://schemas.openxmlformats.org/officeDocument/2006/relationships/slide" Target="/ppt/slides/slide10.xml"/></Relationships>
</file>

<file path=ppt/slides/_rels/slide27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Relationship Id="rId4" Type="http://schemas.openxmlformats.org/officeDocument/2006/relationships/slide" Target="/ppt/slides/slide2.xml"/><Relationship Id="rId9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10.xml"/><Relationship Id="rId7" Type="http://schemas.openxmlformats.org/officeDocument/2006/relationships/slide" Target="/ppt/slides/slide23.xml"/><Relationship Id="rId8" Type="http://schemas.openxmlformats.org/officeDocument/2006/relationships/slide" Target="/ppt/slides/slide8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Relationship Id="rId4" Type="http://schemas.openxmlformats.org/officeDocument/2006/relationships/slide" Target="/ppt/slides/slide2.xml"/><Relationship Id="rId5" Type="http://schemas.openxmlformats.org/officeDocument/2006/relationships/slide" Target="/ppt/slides/slide10.xml"/><Relationship Id="rId6" Type="http://schemas.openxmlformats.org/officeDocument/2006/relationships/slide" Target="/ppt/slides/slide8.xml"/><Relationship Id="rId7" Type="http://schemas.openxmlformats.org/officeDocument/2006/relationships/slide" Target="/ppt/slides/slide2.xml"/><Relationship Id="rId8" Type="http://schemas.openxmlformats.org/officeDocument/2006/relationships/slide" Target="/ppt/slides/slide9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Relationship Id="rId4" Type="http://schemas.openxmlformats.org/officeDocument/2006/relationships/slide" Target="/ppt/slides/slide2.xml"/><Relationship Id="rId5" Type="http://schemas.openxmlformats.org/officeDocument/2006/relationships/slide" Target="/ppt/slides/slide8.xml"/><Relationship Id="rId6" Type="http://schemas.openxmlformats.org/officeDocument/2006/relationships/slide" Target="/ppt/slides/slide10.xml"/><Relationship Id="rId7" Type="http://schemas.openxmlformats.org/officeDocument/2006/relationships/slide" Target="/ppt/slides/slide2.xml"/><Relationship Id="rId8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slide" Target="/ppt/slides/slide9.xml"/></Relationships>
</file>

<file path=ppt/slides/_rels/slide30.xml.rels><?xml version="1.0" encoding="UTF-8" standalone="yes"?><Relationships xmlns="http://schemas.openxmlformats.org/package/2006/relationships"><Relationship Id="rId10" Type="http://schemas.openxmlformats.org/officeDocument/2006/relationships/slide" Target="/ppt/slides/slide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slide" Target="/ppt/slides/slide2.xml"/><Relationship Id="rId9" Type="http://schemas.openxmlformats.org/officeDocument/2006/relationships/slide" Target="/ppt/slides/slide9.xml"/><Relationship Id="rId5" Type="http://schemas.openxmlformats.org/officeDocument/2006/relationships/slide" Target="/ppt/slides/slide10.xml"/><Relationship Id="rId6" Type="http://schemas.openxmlformats.org/officeDocument/2006/relationships/slide" Target="/ppt/slides/slide8.xml"/><Relationship Id="rId7" Type="http://schemas.openxmlformats.org/officeDocument/2006/relationships/slide" Target="/ppt/slides/slide29.xml"/><Relationship Id="rId8" Type="http://schemas.openxmlformats.org/officeDocument/2006/relationships/slide" Target="/ppt/slides/slide29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8.xml"/><Relationship Id="rId7" Type="http://schemas.openxmlformats.org/officeDocument/2006/relationships/slide" Target="/ppt/slides/slide10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Relationship Id="rId4" Type="http://schemas.openxmlformats.org/officeDocument/2006/relationships/slide" Target="/ppt/slides/slide2.xml"/><Relationship Id="rId5" Type="http://schemas.openxmlformats.org/officeDocument/2006/relationships/slide" Target="/ppt/slides/slide9.xml"/><Relationship Id="rId6" Type="http://schemas.openxmlformats.org/officeDocument/2006/relationships/slide" Target="/ppt/slides/slide10.xml"/><Relationship Id="rId7" Type="http://schemas.openxmlformats.org/officeDocument/2006/relationships/slide" Target="/ppt/slides/slide8.xml"/><Relationship Id="rId8" Type="http://schemas.openxmlformats.org/officeDocument/2006/relationships/slide" Target="/ppt/slides/slide23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9.xml"/><Relationship Id="rId7" Type="http://schemas.openxmlformats.org/officeDocument/2006/relationships/slide" Target="/ppt/slides/slide8.xml"/><Relationship Id="rId8" Type="http://schemas.openxmlformats.org/officeDocument/2006/relationships/slide" Target="/ppt/slides/slide10.xml"/></Relationships>
</file>

<file path=ppt/slides/_rels/slide34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13.xml"/><Relationship Id="rId13" Type="http://schemas.openxmlformats.org/officeDocument/2006/relationships/slide" Target="/ppt/slides/slide11.xml"/><Relationship Id="rId12" Type="http://schemas.openxmlformats.org/officeDocument/2006/relationships/slide" Target="/ppt/slides/slide1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Relationship Id="rId4" Type="http://schemas.openxmlformats.org/officeDocument/2006/relationships/slide" Target="/ppt/slides/slide2.xml"/><Relationship Id="rId9" Type="http://schemas.openxmlformats.org/officeDocument/2006/relationships/slide" Target="/ppt/slides/slide12.xml"/><Relationship Id="rId5" Type="http://schemas.openxmlformats.org/officeDocument/2006/relationships/slide" Target="/ppt/slides/slide8.xml"/><Relationship Id="rId6" Type="http://schemas.openxmlformats.org/officeDocument/2006/relationships/slide" Target="/ppt/slides/slide11.xml"/><Relationship Id="rId7" Type="http://schemas.openxmlformats.org/officeDocument/2006/relationships/slide" Target="/ppt/slides/slide2.xml"/><Relationship Id="rId8" Type="http://schemas.openxmlformats.org/officeDocument/2006/relationships/slide" Target="/ppt/slides/slide9.xml"/></Relationships>
</file>

<file path=ppt/slides/_rels/slide35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3.xml"/><Relationship Id="rId13" Type="http://schemas.openxmlformats.org/officeDocument/2006/relationships/slide" Target="/ppt/slides/slide10.xml"/><Relationship Id="rId12" Type="http://schemas.openxmlformats.org/officeDocument/2006/relationships/slide" Target="/ppt/slides/slide2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5.png"/><Relationship Id="rId4" Type="http://schemas.openxmlformats.org/officeDocument/2006/relationships/slide" Target="/ppt/slides/slide2.xml"/><Relationship Id="rId9" Type="http://schemas.openxmlformats.org/officeDocument/2006/relationships/slide" Target="/ppt/slides/slide13.xml"/><Relationship Id="rId15" Type="http://schemas.openxmlformats.org/officeDocument/2006/relationships/slide" Target="/ppt/slides/slide12.xml"/><Relationship Id="rId14" Type="http://schemas.openxmlformats.org/officeDocument/2006/relationships/slide" Target="/ppt/slides/slide11.xml"/><Relationship Id="rId5" Type="http://schemas.openxmlformats.org/officeDocument/2006/relationships/slide" Target="/ppt/slides/slide12.xml"/><Relationship Id="rId6" Type="http://schemas.openxmlformats.org/officeDocument/2006/relationships/slide" Target="/ppt/slides/slide2.xml"/><Relationship Id="rId7" Type="http://schemas.openxmlformats.org/officeDocument/2006/relationships/slide" Target="/ppt/slides/slide8.xml"/><Relationship Id="rId8" Type="http://schemas.openxmlformats.org/officeDocument/2006/relationships/slide" Target="/ppt/slides/slide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slide" Target="/ppt/slides/slide5.xml"/><Relationship Id="rId5" Type="http://schemas.openxmlformats.org/officeDocument/2006/relationships/slide" Target="/ppt/slides/slide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png"/><Relationship Id="rId4" Type="http://schemas.openxmlformats.org/officeDocument/2006/relationships/slide" Target="/ppt/slides/slide8.xml"/><Relationship Id="rId9" Type="http://schemas.openxmlformats.org/officeDocument/2006/relationships/slide" Target="/ppt/slides/slide8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3.xml"/><Relationship Id="rId7" Type="http://schemas.openxmlformats.org/officeDocument/2006/relationships/slide" Target="/ppt/slides/slide10.xml"/><Relationship Id="rId8" Type="http://schemas.openxmlformats.org/officeDocument/2006/relationships/slide" Target="/ppt/slides/slide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10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1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>
            <a:hlinkClick action="ppaction://hlinksldjump" r:id="rId4"/>
          </p:cNvPr>
          <p:cNvSpPr/>
          <p:nvPr/>
        </p:nvSpPr>
        <p:spPr>
          <a:xfrm>
            <a:off x="8834775" y="17227825"/>
            <a:ext cx="1452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>
            <a:hlinkClick action="ppaction://hlinksldjump" r:id="rId5"/>
          </p:cNvPr>
          <p:cNvSpPr/>
          <p:nvPr/>
        </p:nvSpPr>
        <p:spPr>
          <a:xfrm>
            <a:off x="4461575" y="17227850"/>
            <a:ext cx="16347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>
            <a:hlinkClick action="ppaction://hlinksldjump" r:id="rId6"/>
          </p:cNvPr>
          <p:cNvSpPr/>
          <p:nvPr/>
        </p:nvSpPr>
        <p:spPr>
          <a:xfrm>
            <a:off x="8431900" y="50"/>
            <a:ext cx="18552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>
            <a:hlinkClick action="ppaction://hlinksldjump" r:id="rId7"/>
          </p:cNvPr>
          <p:cNvSpPr/>
          <p:nvPr/>
        </p:nvSpPr>
        <p:spPr>
          <a:xfrm>
            <a:off x="0" y="17227800"/>
            <a:ext cx="1452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0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0">
            <a:hlinkClick action="ppaction://hlinkshowjump?jump=previousslide"/>
          </p:cNvPr>
          <p:cNvSpPr/>
          <p:nvPr/>
        </p:nvSpPr>
        <p:spPr>
          <a:xfrm>
            <a:off x="85521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0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0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0">
            <a:hlinkClick action="ppaction://hlinksldjump" r:id="rId8"/>
          </p:cNvPr>
          <p:cNvSpPr/>
          <p:nvPr/>
        </p:nvSpPr>
        <p:spPr>
          <a:xfrm>
            <a:off x="3332400" y="1060200"/>
            <a:ext cx="3477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0">
            <a:hlinkClick action="ppaction://hlinkshowjump?jump=nextslide"/>
          </p:cNvPr>
          <p:cNvSpPr/>
          <p:nvPr/>
        </p:nvSpPr>
        <p:spPr>
          <a:xfrm>
            <a:off x="0" y="2120400"/>
            <a:ext cx="6809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1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1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1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1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1">
            <a:hlinkClick action="ppaction://hlinkshowjump?jump=nextslide"/>
          </p:cNvPr>
          <p:cNvSpPr/>
          <p:nvPr/>
        </p:nvSpPr>
        <p:spPr>
          <a:xfrm>
            <a:off x="0" y="53974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1">
            <a:hlinkClick action="ppaction://hlinksldjump" r:id="rId8"/>
          </p:cNvPr>
          <p:cNvSpPr/>
          <p:nvPr/>
        </p:nvSpPr>
        <p:spPr>
          <a:xfrm>
            <a:off x="3332400" y="1060200"/>
            <a:ext cx="34482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1">
            <a:hlinkClick action="ppaction://hlinkshowjump?jump=previousslide"/>
          </p:cNvPr>
          <p:cNvSpPr/>
          <p:nvPr/>
        </p:nvSpPr>
        <p:spPr>
          <a:xfrm>
            <a:off x="0" y="2120400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2"/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2"/>
          <p:cNvSpPr/>
          <p:nvPr/>
        </p:nvSpPr>
        <p:spPr>
          <a:xfrm>
            <a:off x="4634000" y="175326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46340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2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2"/>
          <p:cNvSpPr/>
          <p:nvPr/>
        </p:nvSpPr>
        <p:spPr>
          <a:xfrm>
            <a:off x="0" y="698342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2">
            <a:hlinkClick action="ppaction://hlinkshowjump?jump=previousslide"/>
          </p:cNvPr>
          <p:cNvSpPr/>
          <p:nvPr/>
        </p:nvSpPr>
        <p:spPr>
          <a:xfrm>
            <a:off x="0" y="333872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2">
            <a:hlinkClick action="ppaction://hlinksldjump" r:id="rId6"/>
          </p:cNvPr>
          <p:cNvSpPr/>
          <p:nvPr/>
        </p:nvSpPr>
        <p:spPr>
          <a:xfrm>
            <a:off x="0" y="209627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2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2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2">
            <a:hlinkClick action="ppaction://hlinksldjump" r:id="rId9"/>
          </p:cNvPr>
          <p:cNvSpPr/>
          <p:nvPr/>
        </p:nvSpPr>
        <p:spPr>
          <a:xfrm>
            <a:off x="3632400" y="1060200"/>
            <a:ext cx="30705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2">
            <a:hlinkClick action="ppaction://hlinksldjump" r:id="rId10"/>
          </p:cNvPr>
          <p:cNvSpPr/>
          <p:nvPr/>
        </p:nvSpPr>
        <p:spPr>
          <a:xfrm>
            <a:off x="5143500" y="11313775"/>
            <a:ext cx="15612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3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3">
            <a:hlinkClick action="ppaction://hlinkshowjump?jump=previousslide"/>
          </p:cNvPr>
          <p:cNvSpPr/>
          <p:nvPr/>
        </p:nvSpPr>
        <p:spPr>
          <a:xfrm>
            <a:off x="-2066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3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3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3">
            <a:hlinkClick action="ppaction://hlinksldjump" r:id="rId7"/>
          </p:cNvPr>
          <p:cNvSpPr/>
          <p:nvPr/>
        </p:nvSpPr>
        <p:spPr>
          <a:xfrm>
            <a:off x="0" y="21841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3">
            <a:hlinkClick action="ppaction://hlinksldjump" r:id="rId8"/>
          </p:cNvPr>
          <p:cNvSpPr/>
          <p:nvPr/>
        </p:nvSpPr>
        <p:spPr>
          <a:xfrm>
            <a:off x="0" y="3244325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3">
            <a:hlinkClick action="ppaction://hlinkshowjump?jump=previousslide"/>
          </p:cNvPr>
          <p:cNvSpPr/>
          <p:nvPr/>
        </p:nvSpPr>
        <p:spPr>
          <a:xfrm>
            <a:off x="0" y="4542450"/>
            <a:ext cx="6780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3">
            <a:hlinkClick action="ppaction://hlinksldjump" r:id="rId9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3">
            <a:hlinkClick action="ppaction://hlinksldjump" r:id="rId10"/>
          </p:cNvPr>
          <p:cNvSpPr/>
          <p:nvPr/>
        </p:nvSpPr>
        <p:spPr>
          <a:xfrm>
            <a:off x="5143500" y="5840575"/>
            <a:ext cx="1637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3">
            <a:hlinkClick action="ppaction://hlinksldjump" r:id="rId11"/>
          </p:cNvPr>
          <p:cNvSpPr/>
          <p:nvPr/>
        </p:nvSpPr>
        <p:spPr>
          <a:xfrm>
            <a:off x="5143500" y="6900775"/>
            <a:ext cx="1637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3">
            <a:hlinkClick action="ppaction://hlinksldjump" r:id="rId12"/>
          </p:cNvPr>
          <p:cNvSpPr/>
          <p:nvPr/>
        </p:nvSpPr>
        <p:spPr>
          <a:xfrm>
            <a:off x="5143500" y="8083800"/>
            <a:ext cx="1637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4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4">
            <a:hlinkClick action="ppaction://hlinksldjump" r:id="rId6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4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4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4"/>
          <p:cNvSpPr/>
          <p:nvPr/>
        </p:nvSpPr>
        <p:spPr>
          <a:xfrm>
            <a:off x="1526575" y="120617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4">
            <a:hlinkClick action="ppaction://hlinkshowjump?jump=nextslide"/>
          </p:cNvPr>
          <p:cNvSpPr/>
          <p:nvPr/>
        </p:nvSpPr>
        <p:spPr>
          <a:xfrm>
            <a:off x="1526575" y="86139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4">
            <a:hlinkClick action="ppaction://hlinksldjump" r:id="rId9"/>
          </p:cNvPr>
          <p:cNvSpPr/>
          <p:nvPr/>
        </p:nvSpPr>
        <p:spPr>
          <a:xfrm>
            <a:off x="1526575" y="5166100"/>
            <a:ext cx="7307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5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5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5">
            <a:hlinkClick action="ppaction://hlinksldjump" r:id="rId7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5">
            <a:hlinkClick action="ppaction://hlinksldjump" r:id="rId8"/>
          </p:cNvPr>
          <p:cNvSpPr/>
          <p:nvPr/>
        </p:nvSpPr>
        <p:spPr>
          <a:xfrm>
            <a:off x="-2531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5">
            <a:hlinkClick action="ppaction://hlinkshowjump?jump=nextslide"/>
          </p:cNvPr>
          <p:cNvSpPr/>
          <p:nvPr/>
        </p:nvSpPr>
        <p:spPr>
          <a:xfrm>
            <a:off x="2107775" y="15161375"/>
            <a:ext cx="5951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6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6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6">
            <a:hlinkClick action="ppaction://hlinksldjump" r:id="rId7"/>
          </p:cNvPr>
          <p:cNvSpPr/>
          <p:nvPr/>
        </p:nvSpPr>
        <p:spPr>
          <a:xfrm>
            <a:off x="2151700" y="15127775"/>
            <a:ext cx="5946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>
            <a:hlinkClick action="ppaction://hlinksldjump" r:id="rId9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7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7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7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7">
            <a:hlinkClick action="ppaction://hlinkshowjump?jump=nextslide"/>
          </p:cNvPr>
          <p:cNvSpPr/>
          <p:nvPr/>
        </p:nvSpPr>
        <p:spPr>
          <a:xfrm>
            <a:off x="3076425" y="3615125"/>
            <a:ext cx="40917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8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8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8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8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8">
            <a:hlinkClick action="ppaction://hlinksldjump" r:id="rId9"/>
          </p:cNvPr>
          <p:cNvSpPr/>
          <p:nvPr/>
        </p:nvSpPr>
        <p:spPr>
          <a:xfrm>
            <a:off x="3115150" y="3653875"/>
            <a:ext cx="39753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9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9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9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9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9">
            <a:hlinkClick action="ppaction://hlinkshowjump?jump=nextslide"/>
          </p:cNvPr>
          <p:cNvSpPr/>
          <p:nvPr/>
        </p:nvSpPr>
        <p:spPr>
          <a:xfrm>
            <a:off x="829175" y="4777500"/>
            <a:ext cx="8586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9">
            <a:hlinkClick action="ppaction://hlinksldjump" r:id="rId8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9">
            <a:hlinkClick action="ppaction://hlinksldjump" r:id="rId9"/>
          </p:cNvPr>
          <p:cNvSpPr/>
          <p:nvPr/>
        </p:nvSpPr>
        <p:spPr>
          <a:xfrm>
            <a:off x="423795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>
            <a:hlinkClick action="ppaction://hlinksldjump" r:id="rId4"/>
          </p:cNvPr>
          <p:cNvSpPr/>
          <p:nvPr/>
        </p:nvSpPr>
        <p:spPr>
          <a:xfrm>
            <a:off x="85250" y="10075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>
            <a:hlinkClick action="ppaction://hlinksldjump" r:id="rId5"/>
          </p:cNvPr>
          <p:cNvSpPr/>
          <p:nvPr/>
        </p:nvSpPr>
        <p:spPr>
          <a:xfrm>
            <a:off x="8606750" y="10075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>
            <a:hlinkClick action="ppaction://hlinksldjump" r:id="rId6"/>
          </p:cNvPr>
          <p:cNvSpPr/>
          <p:nvPr/>
        </p:nvSpPr>
        <p:spPr>
          <a:xfrm>
            <a:off x="1596350" y="4163900"/>
            <a:ext cx="35472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>
            <a:hlinkClick action="ppaction://hlinksldjump" r:id="rId7"/>
          </p:cNvPr>
          <p:cNvSpPr/>
          <p:nvPr/>
        </p:nvSpPr>
        <p:spPr>
          <a:xfrm>
            <a:off x="5143550" y="4163900"/>
            <a:ext cx="32334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>
            <a:hlinkClick action="ppaction://hlinksldjump" r:id="rId8"/>
          </p:cNvPr>
          <p:cNvSpPr/>
          <p:nvPr/>
        </p:nvSpPr>
        <p:spPr>
          <a:xfrm>
            <a:off x="1818475" y="7413350"/>
            <a:ext cx="3233400" cy="32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>
            <a:hlinkClick action="ppaction://hlinksldjump" r:id="rId9"/>
          </p:cNvPr>
          <p:cNvSpPr/>
          <p:nvPr/>
        </p:nvSpPr>
        <p:spPr>
          <a:xfrm>
            <a:off x="5143550" y="7413350"/>
            <a:ext cx="32334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>
            <a:hlinkClick action="ppaction://hlinksldjump" r:id="rId10"/>
          </p:cNvPr>
          <p:cNvSpPr/>
          <p:nvPr/>
        </p:nvSpPr>
        <p:spPr>
          <a:xfrm>
            <a:off x="883400" y="14033725"/>
            <a:ext cx="8268300" cy="21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>
            <a:hlinkClick action="ppaction://hlinksldjump" r:id="rId11"/>
          </p:cNvPr>
          <p:cNvSpPr/>
          <p:nvPr/>
        </p:nvSpPr>
        <p:spPr>
          <a:xfrm>
            <a:off x="85250" y="1735800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>
            <a:hlinkClick action="ppaction://hlinksldjump" r:id="rId12"/>
          </p:cNvPr>
          <p:cNvSpPr/>
          <p:nvPr/>
        </p:nvSpPr>
        <p:spPr>
          <a:xfrm>
            <a:off x="4387950" y="1735800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>
            <a:hlinkClick action="ppaction://hlinksldjump" r:id="rId13"/>
          </p:cNvPr>
          <p:cNvSpPr/>
          <p:nvPr/>
        </p:nvSpPr>
        <p:spPr>
          <a:xfrm>
            <a:off x="8690650" y="1735800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0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0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0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0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0">
            <a:hlinkClick action="ppaction://hlinkshowjump?jump=previousslide"/>
          </p:cNvPr>
          <p:cNvSpPr/>
          <p:nvPr/>
        </p:nvSpPr>
        <p:spPr>
          <a:xfrm>
            <a:off x="867900" y="4816225"/>
            <a:ext cx="8663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0">
            <a:hlinkClick action="ppaction://hlinkshowjump?jump=nextslide"/>
          </p:cNvPr>
          <p:cNvSpPr/>
          <p:nvPr/>
        </p:nvSpPr>
        <p:spPr>
          <a:xfrm>
            <a:off x="867900" y="5876425"/>
            <a:ext cx="8663400" cy="77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1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1">
            <a:hlinkClick action="ppaction://hlinkshowjump?jump=nextslide"/>
          </p:cNvPr>
          <p:cNvSpPr/>
          <p:nvPr/>
        </p:nvSpPr>
        <p:spPr>
          <a:xfrm>
            <a:off x="645775" y="11701225"/>
            <a:ext cx="8885700" cy="811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1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1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1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1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1">
            <a:hlinkClick action="ppaction://hlinkshowjump?jump=previousslide"/>
          </p:cNvPr>
          <p:cNvSpPr/>
          <p:nvPr/>
        </p:nvSpPr>
        <p:spPr>
          <a:xfrm>
            <a:off x="826575" y="4736150"/>
            <a:ext cx="87048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2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2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2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2">
            <a:hlinkClick action="ppaction://hlinksldjump" r:id="rId6"/>
          </p:cNvPr>
          <p:cNvSpPr/>
          <p:nvPr/>
        </p:nvSpPr>
        <p:spPr>
          <a:xfrm>
            <a:off x="2112925" y="15127775"/>
            <a:ext cx="59850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2">
            <a:hlinkClick action="ppaction://hlinkshowjump?jump=previousslide"/>
          </p:cNvPr>
          <p:cNvSpPr/>
          <p:nvPr/>
        </p:nvSpPr>
        <p:spPr>
          <a:xfrm>
            <a:off x="715525" y="8809650"/>
            <a:ext cx="88548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2">
            <a:hlinkClick action="ppaction://hlinksldjump" r:id="rId7"/>
          </p:cNvPr>
          <p:cNvSpPr/>
          <p:nvPr/>
        </p:nvSpPr>
        <p:spPr>
          <a:xfrm>
            <a:off x="906675" y="4661275"/>
            <a:ext cx="8469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2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2">
            <a:hlinkClick action="ppaction://hlinksldjump" r:id="rId9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3">
            <a:hlinkClick action="ppaction://hlinksldjump" r:id="rId5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3">
            <a:hlinkClick action="ppaction://hlinksldjump" r:id="rId6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3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3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4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4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5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5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">
            <a:hlinkClick action="ppaction://hlinksldjump" r:id="rId6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5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5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5">
            <a:hlinkClick action="ppaction://hlinksldjump" r:id="rId9"/>
          </p:cNvPr>
          <p:cNvSpPr/>
          <p:nvPr/>
        </p:nvSpPr>
        <p:spPr>
          <a:xfrm>
            <a:off x="0" y="1060200"/>
            <a:ext cx="34485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">
            <a:hlinkClick action="ppaction://hlinkshowjump?jump=nextslide"/>
          </p:cNvPr>
          <p:cNvSpPr/>
          <p:nvPr/>
        </p:nvSpPr>
        <p:spPr>
          <a:xfrm>
            <a:off x="3332400" y="5588575"/>
            <a:ext cx="2091900" cy="419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5">
            <a:hlinkClick action="ppaction://hlinksldjump" r:id="rId10"/>
          </p:cNvPr>
          <p:cNvSpPr/>
          <p:nvPr/>
        </p:nvSpPr>
        <p:spPr>
          <a:xfrm>
            <a:off x="591525" y="2680050"/>
            <a:ext cx="5548800" cy="165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6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6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6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6">
            <a:hlinkClick action="ppaction://hlinkshowjump?jump=nextslide"/>
          </p:cNvPr>
          <p:cNvSpPr/>
          <p:nvPr/>
        </p:nvSpPr>
        <p:spPr>
          <a:xfrm>
            <a:off x="989325" y="8613900"/>
            <a:ext cx="4745100" cy="1537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6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6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6">
            <a:hlinkClick action="ppaction://hlinksldjump" r:id="rId8"/>
          </p:cNvPr>
          <p:cNvSpPr/>
          <p:nvPr/>
        </p:nvSpPr>
        <p:spPr>
          <a:xfrm>
            <a:off x="0" y="1060200"/>
            <a:ext cx="3293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6">
            <a:hlinkClick action="ppaction://hlinksldjump" r:id="rId9"/>
          </p:cNvPr>
          <p:cNvSpPr/>
          <p:nvPr/>
        </p:nvSpPr>
        <p:spPr>
          <a:xfrm>
            <a:off x="741150" y="2563800"/>
            <a:ext cx="5399100" cy="173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7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7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7">
            <a:hlinkClick action="ppaction://hlinksldjump" r:id="rId6"/>
          </p:cNvPr>
          <p:cNvSpPr/>
          <p:nvPr/>
        </p:nvSpPr>
        <p:spPr>
          <a:xfrm>
            <a:off x="0" y="1024300"/>
            <a:ext cx="3332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7">
            <a:hlinkClick action="ppaction://hlinksldjump" r:id="rId7"/>
          </p:cNvPr>
          <p:cNvSpPr/>
          <p:nvPr/>
        </p:nvSpPr>
        <p:spPr>
          <a:xfrm>
            <a:off x="599275" y="2765300"/>
            <a:ext cx="5541000" cy="161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7">
            <a:hlinkClick action="ppaction://hlinksldjump" r:id="rId8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7">
            <a:hlinkClick action="ppaction://hlinksldjump" r:id="rId9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7">
            <a:hlinkClick action="ppaction://hlinksldjump" r:id="rId10"/>
          </p:cNvPr>
          <p:cNvSpPr/>
          <p:nvPr/>
        </p:nvSpPr>
        <p:spPr>
          <a:xfrm>
            <a:off x="1521000" y="8613900"/>
            <a:ext cx="1811100" cy="1613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8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8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8">
            <a:hlinkClick action="ppaction://hlinksldjump" r:id="rId7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8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9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9">
            <a:hlinkClick action="ppaction://hlinkshowjump?jump=nextslide"/>
          </p:cNvPr>
          <p:cNvSpPr/>
          <p:nvPr/>
        </p:nvSpPr>
        <p:spPr>
          <a:xfrm>
            <a:off x="7617425" y="97472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9">
            <a:hlinkClick action="ppaction://hlinkshowjump?jump=nextslide"/>
          </p:cNvPr>
          <p:cNvSpPr/>
          <p:nvPr/>
        </p:nvSpPr>
        <p:spPr>
          <a:xfrm>
            <a:off x="7617425" y="59088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9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9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9">
            <a:hlinkClick action="ppaction://hlinksldjump" r:id="rId7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9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8525"/>
            <a:ext cx="10287000" cy="1840652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"/>
          <p:cNvSpPr/>
          <p:nvPr/>
        </p:nvSpPr>
        <p:spPr>
          <a:xfrm>
            <a:off x="1366650" y="10274875"/>
            <a:ext cx="7553700" cy="81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>
            <a:hlinkClick action="ppaction://hlinkshowjump?jump=firstslide"/>
          </p:cNvPr>
          <p:cNvSpPr/>
          <p:nvPr/>
        </p:nvSpPr>
        <p:spPr>
          <a:xfrm flipH="1" rot="10800000">
            <a:off x="238050" y="17221500"/>
            <a:ext cx="1128600" cy="1066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>
            <a:hlinkClick action="ppaction://hlinkshowjump?jump=firstslide"/>
          </p:cNvPr>
          <p:cNvSpPr/>
          <p:nvPr/>
        </p:nvSpPr>
        <p:spPr>
          <a:xfrm>
            <a:off x="4457150" y="17221500"/>
            <a:ext cx="1418100" cy="1066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>
            <a:hlinkClick action="ppaction://hlinksldjump" r:id="rId4"/>
          </p:cNvPr>
          <p:cNvSpPr/>
          <p:nvPr/>
        </p:nvSpPr>
        <p:spPr>
          <a:xfrm>
            <a:off x="8868900" y="16951800"/>
            <a:ext cx="1418100" cy="1336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0">
            <a:hlinkClick action="ppaction://hlinksldjump" r:id="rId5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0">
            <a:hlinkClick action="ppaction://hlinksldjump" r:id="rId6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0">
            <a:hlinkClick action="ppaction://hlinksldjump" r:id="rId7"/>
          </p:cNvPr>
          <p:cNvSpPr/>
          <p:nvPr/>
        </p:nvSpPr>
        <p:spPr>
          <a:xfrm>
            <a:off x="7457275" y="590627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0">
            <a:hlinkClick action="ppaction://hlinksldjump" r:id="rId8"/>
          </p:cNvPr>
          <p:cNvSpPr/>
          <p:nvPr/>
        </p:nvSpPr>
        <p:spPr>
          <a:xfrm flipH="1" rot="10800000">
            <a:off x="7457275" y="9707996"/>
            <a:ext cx="1811100" cy="114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0">
            <a:hlinkClick action="ppaction://hlinksldjump" r:id="rId9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0">
            <a:hlinkClick action="ppaction://hlinksldjump" r:id="rId10"/>
          </p:cNvPr>
          <p:cNvSpPr/>
          <p:nvPr/>
        </p:nvSpPr>
        <p:spPr>
          <a:xfrm>
            <a:off x="0" y="173802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30">
            <a:hlinkClick action="ppaction://hlinkshowjump?jump=nextslide"/>
          </p:cNvPr>
          <p:cNvSpPr/>
          <p:nvPr/>
        </p:nvSpPr>
        <p:spPr>
          <a:xfrm>
            <a:off x="7720725" y="411365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30">
            <a:hlinkClick action="ppaction://hlinkshowjump?jump=nextslide"/>
          </p:cNvPr>
          <p:cNvSpPr/>
          <p:nvPr/>
        </p:nvSpPr>
        <p:spPr>
          <a:xfrm>
            <a:off x="7720725" y="8083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1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1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1">
            <a:hlinkClick action="ppaction://hlinksldjump" r:id="rId5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1">
            <a:hlinkClick action="ppaction://hlinksldjump" r:id="rId6"/>
          </p:cNvPr>
          <p:cNvSpPr/>
          <p:nvPr/>
        </p:nvSpPr>
        <p:spPr>
          <a:xfrm>
            <a:off x="82735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1">
            <a:hlinkClick action="ppaction://hlinksldjump" r:id="rId7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2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32">
            <a:hlinkClick action="ppaction://hlinksldjump" r:id="rId5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2">
            <a:hlinkClick action="ppaction://hlinkshowjump?jump=next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2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2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2">
            <a:hlinkClick action="ppaction://hlinksldjump" r:id="rId8"/>
          </p:cNvPr>
          <p:cNvSpPr/>
          <p:nvPr/>
        </p:nvSpPr>
        <p:spPr>
          <a:xfrm>
            <a:off x="2882700" y="6753525"/>
            <a:ext cx="4401600" cy="1615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3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3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3">
            <a:hlinkClick action="ppaction://hlinksldjump" r:id="rId6"/>
          </p:cNvPr>
          <p:cNvSpPr/>
          <p:nvPr/>
        </p:nvSpPr>
        <p:spPr>
          <a:xfrm>
            <a:off x="86584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3">
            <a:hlinkClick action="ppaction://hlinkshowjump?jump=previousslide"/>
          </p:cNvPr>
          <p:cNvSpPr/>
          <p:nvPr/>
        </p:nvSpPr>
        <p:spPr>
          <a:xfrm>
            <a:off x="5143500" y="4743925"/>
            <a:ext cx="2102100" cy="401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33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3">
            <a:hlinkClick action="ppaction://hlinksldjump" r:id="rId8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0348726737_1_0">
            <a:hlinkClick action="ppaction://hlinksldjump" r:id="rId4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20348726737_1_0">
            <a:hlinkClick action="ppaction://hlinksldjump" r:id="rId5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20348726737_1_0">
            <a:hlinkClick action="ppaction://hlinksldjump" r:id="rId6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20348726737_1_0">
            <a:hlinkClick action="ppaction://hlinksldjump" r:id="rId7"/>
          </p:cNvPr>
          <p:cNvSpPr/>
          <p:nvPr/>
        </p:nvSpPr>
        <p:spPr>
          <a:xfrm>
            <a:off x="44480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20348726737_1_0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20348726737_1_0">
            <a:hlinkClick action="ppaction://hlinksldjump" r:id="rId9"/>
          </p:cNvPr>
          <p:cNvSpPr/>
          <p:nvPr/>
        </p:nvSpPr>
        <p:spPr>
          <a:xfrm>
            <a:off x="5143500" y="1130085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20348726737_1_0">
            <a:hlinkClick action="ppaction://hlinksldjump" r:id="rId10"/>
          </p:cNvPr>
          <p:cNvSpPr/>
          <p:nvPr/>
        </p:nvSpPr>
        <p:spPr>
          <a:xfrm>
            <a:off x="0" y="6997500"/>
            <a:ext cx="67884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20348726737_1_0">
            <a:hlinkClick action="ppaction://hlinksldjump" r:id="rId11"/>
          </p:cNvPr>
          <p:cNvSpPr/>
          <p:nvPr/>
        </p:nvSpPr>
        <p:spPr>
          <a:xfrm>
            <a:off x="3505200" y="1060200"/>
            <a:ext cx="3288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20348726737_1_0">
            <a:hlinkClick action="ppaction://hlinksldjump" r:id="rId12"/>
          </p:cNvPr>
          <p:cNvSpPr/>
          <p:nvPr/>
        </p:nvSpPr>
        <p:spPr>
          <a:xfrm>
            <a:off x="0" y="209627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20348726737_1_0">
            <a:hlinkClick action="ppaction://hlinksldjump" r:id="rId13"/>
          </p:cNvPr>
          <p:cNvSpPr/>
          <p:nvPr/>
        </p:nvSpPr>
        <p:spPr>
          <a:xfrm>
            <a:off x="0" y="3498750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0348726737_5_0">
            <a:hlinkClick action="ppaction://hlinksldjump" r:id="rId4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20348726737_5_0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20348726737_5_0">
            <a:hlinkClick action="ppaction://hlinksldjump" r:id="rId6"/>
          </p:cNvPr>
          <p:cNvSpPr/>
          <p:nvPr/>
        </p:nvSpPr>
        <p:spPr>
          <a:xfrm>
            <a:off x="4489325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20348726737_5_0">
            <a:hlinkClick action="ppaction://hlinksldjump" r:id="rId7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20348726737_5_0">
            <a:hlinkClick action="ppaction://hlinksldjump" r:id="rId8"/>
          </p:cNvPr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20348726737_5_0">
            <a:hlinkClick action="ppaction://hlinksldjump" r:id="rId9"/>
          </p:cNvPr>
          <p:cNvSpPr/>
          <p:nvPr/>
        </p:nvSpPr>
        <p:spPr>
          <a:xfrm>
            <a:off x="5143500" y="57602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20348726737_5_0">
            <a:hlinkClick action="ppaction://hlinksldjump" r:id="rId10"/>
          </p:cNvPr>
          <p:cNvSpPr/>
          <p:nvPr/>
        </p:nvSpPr>
        <p:spPr>
          <a:xfrm>
            <a:off x="4982700" y="68204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20348726737_5_0">
            <a:hlinkClick action="ppaction://hlinksldjump" r:id="rId11"/>
          </p:cNvPr>
          <p:cNvSpPr/>
          <p:nvPr/>
        </p:nvSpPr>
        <p:spPr>
          <a:xfrm>
            <a:off x="4982700" y="8083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g20348726737_5_0">
            <a:hlinkClick action="ppaction://hlinksldjump" r:id="rId12"/>
          </p:cNvPr>
          <p:cNvSpPr/>
          <p:nvPr/>
        </p:nvSpPr>
        <p:spPr>
          <a:xfrm>
            <a:off x="3505200" y="1060200"/>
            <a:ext cx="32886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g20348726737_5_0">
            <a:hlinkClick action="ppaction://hlinksldjump" r:id="rId13"/>
          </p:cNvPr>
          <p:cNvSpPr/>
          <p:nvPr/>
        </p:nvSpPr>
        <p:spPr>
          <a:xfrm>
            <a:off x="0" y="2096275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20348726737_5_0">
            <a:hlinkClick action="ppaction://hlinksldjump" r:id="rId14"/>
          </p:cNvPr>
          <p:cNvSpPr/>
          <p:nvPr/>
        </p:nvSpPr>
        <p:spPr>
          <a:xfrm>
            <a:off x="0" y="3410200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20348726737_5_0">
            <a:hlinkClick action="ppaction://hlinksldjump" r:id="rId15"/>
          </p:cNvPr>
          <p:cNvSpPr/>
          <p:nvPr/>
        </p:nvSpPr>
        <p:spPr>
          <a:xfrm>
            <a:off x="0" y="4585200"/>
            <a:ext cx="6702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>
            <a:hlinkClick action="ppaction://hlinkshowjump?jump=previousslide"/>
          </p:cNvPr>
          <p:cNvSpPr/>
          <p:nvPr/>
        </p:nvSpPr>
        <p:spPr>
          <a:xfrm>
            <a:off x="0" y="17227825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5"/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>
            <a:hlinkClick action="ppaction://hlinkshowjump?jump=firstslide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6"/>
          <p:cNvSpPr/>
          <p:nvPr/>
        </p:nvSpPr>
        <p:spPr>
          <a:xfrm>
            <a:off x="84759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">
            <a:hlinkClick action="ppaction://hlinkshowjump?jump=previousslide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6">
            <a:hlinkClick action="ppaction://hlinkshowjump?jump=nextslide"/>
          </p:cNvPr>
          <p:cNvSpPr/>
          <p:nvPr/>
        </p:nvSpPr>
        <p:spPr>
          <a:xfrm>
            <a:off x="3063625" y="15078750"/>
            <a:ext cx="4710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6">
            <a:hlinkClick action="ppaction://hlinksldjump" r:id="rId4"/>
          </p:cNvPr>
          <p:cNvSpPr/>
          <p:nvPr/>
        </p:nvSpPr>
        <p:spPr>
          <a:xfrm>
            <a:off x="1252525" y="12315650"/>
            <a:ext cx="77589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">
            <a:hlinkClick action="ppaction://hlinksldjump" r:id="rId5"/>
          </p:cNvPr>
          <p:cNvSpPr/>
          <p:nvPr/>
        </p:nvSpPr>
        <p:spPr>
          <a:xfrm>
            <a:off x="1410350" y="10318150"/>
            <a:ext cx="760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287000" cy="18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7">
            <a:hlinkClick action="ppaction://hlinksldjump" r:id="rId4"/>
          </p:cNvPr>
          <p:cNvSpPr/>
          <p:nvPr/>
        </p:nvSpPr>
        <p:spPr>
          <a:xfrm>
            <a:off x="3136350" y="14665750"/>
            <a:ext cx="4019700" cy="172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7">
            <a:hlinkClick action="ppaction://hlinksldjump" r:id="rId5"/>
          </p:cNvPr>
          <p:cNvSpPr/>
          <p:nvPr/>
        </p:nvSpPr>
        <p:spPr>
          <a:xfrm>
            <a:off x="0" y="17183700"/>
            <a:ext cx="17229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7">
            <a:hlinkClick action="ppaction://hlinksldjump" r:id="rId6"/>
          </p:cNvPr>
          <p:cNvSpPr/>
          <p:nvPr/>
        </p:nvSpPr>
        <p:spPr>
          <a:xfrm>
            <a:off x="4461575" y="17183700"/>
            <a:ext cx="17229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7">
            <a:hlinkClick action="ppaction://hlinksldjump" r:id="rId7"/>
          </p:cNvPr>
          <p:cNvSpPr/>
          <p:nvPr/>
        </p:nvSpPr>
        <p:spPr>
          <a:xfrm>
            <a:off x="8923150" y="17183700"/>
            <a:ext cx="13638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7">
            <a:hlinkClick action="ppaction://hlinksldjump" r:id="rId8"/>
          </p:cNvPr>
          <p:cNvSpPr/>
          <p:nvPr/>
        </p:nvSpPr>
        <p:spPr>
          <a:xfrm>
            <a:off x="-441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7">
            <a:hlinkClick action="ppaction://hlinksldjump" r:id="rId9"/>
          </p:cNvPr>
          <p:cNvSpPr/>
          <p:nvPr/>
        </p:nvSpPr>
        <p:spPr>
          <a:xfrm>
            <a:off x="8849500" y="6510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8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8">
            <a:hlinkClick action="ppaction://hlinksldjump" r:id="rId6"/>
          </p:cNvPr>
          <p:cNvSpPr/>
          <p:nvPr/>
        </p:nvSpPr>
        <p:spPr>
          <a:xfrm>
            <a:off x="3084175" y="15595325"/>
            <a:ext cx="4355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8">
            <a:hlinkClick action="ppaction://hlinksldjump" r:id="rId7"/>
          </p:cNvPr>
          <p:cNvSpPr/>
          <p:nvPr/>
        </p:nvSpPr>
        <p:spPr>
          <a:xfrm>
            <a:off x="85250" y="10075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8">
            <a:hlinkClick action="ppaction://hlinksldjump" r:id="rId8"/>
          </p:cNvPr>
          <p:cNvSpPr/>
          <p:nvPr/>
        </p:nvSpPr>
        <p:spPr>
          <a:xfrm>
            <a:off x="8658400" y="17358000"/>
            <a:ext cx="15111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>
            <a:hlinkClick action="ppaction://hlinksldjump" r:id="rId4"/>
          </p:cNvPr>
          <p:cNvSpPr/>
          <p:nvPr/>
        </p:nvSpPr>
        <p:spPr>
          <a:xfrm>
            <a:off x="432920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9">
            <a:hlinkClick action="ppaction://hlinksldjump" r:id="rId5"/>
          </p:cNvPr>
          <p:cNvSpPr/>
          <p:nvPr/>
        </p:nvSpPr>
        <p:spPr>
          <a:xfrm>
            <a:off x="0" y="1722780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9">
            <a:hlinkClick action="ppaction://hlinksldjump" r:id="rId6"/>
          </p:cNvPr>
          <p:cNvSpPr/>
          <p:nvPr/>
        </p:nvSpPr>
        <p:spPr>
          <a:xfrm>
            <a:off x="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9">
            <a:hlinkClick action="ppaction://hlinkshowjump?jump=previousslide"/>
          </p:cNvPr>
          <p:cNvSpPr/>
          <p:nvPr/>
        </p:nvSpPr>
        <p:spPr>
          <a:xfrm>
            <a:off x="8475900" y="0"/>
            <a:ext cx="1811100" cy="106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